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8" r:id="rId2"/>
    <p:sldId id="269" r:id="rId3"/>
    <p:sldId id="265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FFFF"/>
    <a:srgbClr val="254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AA7DC4-641C-4464-BA47-1031DBBD4198}" v="171" dt="2025-06-22T16:07:21.8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37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amy Valadares de Castro" userId="cc6c5faea6c4646d" providerId="LiveId" clId="{5BAA7DC4-641C-4464-BA47-1031DBBD4198}"/>
    <pc:docChg chg="undo custSel modSld modMainMaster">
      <pc:chgData name="Wilamy Valadares de Castro" userId="cc6c5faea6c4646d" providerId="LiveId" clId="{5BAA7DC4-641C-4464-BA47-1031DBBD4198}" dt="2025-06-22T16:27:05.374" v="235" actId="20577"/>
      <pc:docMkLst>
        <pc:docMk/>
      </pc:docMkLst>
      <pc:sldChg chg="addSp delSp mod">
        <pc:chgData name="Wilamy Valadares de Castro" userId="cc6c5faea6c4646d" providerId="LiveId" clId="{5BAA7DC4-641C-4464-BA47-1031DBBD4198}" dt="2025-06-22T16:00:23.425" v="28" actId="478"/>
        <pc:sldMkLst>
          <pc:docMk/>
          <pc:sldMk cId="1874477923" sldId="265"/>
        </pc:sldMkLst>
        <pc:spChg chg="add del">
          <ac:chgData name="Wilamy Valadares de Castro" userId="cc6c5faea6c4646d" providerId="LiveId" clId="{5BAA7DC4-641C-4464-BA47-1031DBBD4198}" dt="2025-06-22T16:00:23.425" v="28" actId="478"/>
          <ac:spMkLst>
            <pc:docMk/>
            <pc:sldMk cId="1874477923" sldId="265"/>
            <ac:spMk id="5" creationId="{74EFAE58-C8D8-F4BC-38FD-BBF9489AA24E}"/>
          </ac:spMkLst>
        </pc:spChg>
      </pc:sldChg>
      <pc:sldChg chg="addSp modSp mod setBg">
        <pc:chgData name="Wilamy Valadares de Castro" userId="cc6c5faea6c4646d" providerId="LiveId" clId="{5BAA7DC4-641C-4464-BA47-1031DBBD4198}" dt="2025-06-22T16:14:30.204" v="221" actId="1035"/>
        <pc:sldMkLst>
          <pc:docMk/>
          <pc:sldMk cId="3514992091" sldId="268"/>
        </pc:sldMkLst>
        <pc:spChg chg="mod ord">
          <ac:chgData name="Wilamy Valadares de Castro" userId="cc6c5faea6c4646d" providerId="LiveId" clId="{5BAA7DC4-641C-4464-BA47-1031DBBD4198}" dt="2025-06-22T16:14:30.204" v="221" actId="1035"/>
          <ac:spMkLst>
            <pc:docMk/>
            <pc:sldMk cId="3514992091" sldId="268"/>
            <ac:spMk id="17" creationId="{FF3D6722-6580-9C9E-33D4-80B8E641FD31}"/>
          </ac:spMkLst>
        </pc:spChg>
        <pc:picChg chg="add mod">
          <ac:chgData name="Wilamy Valadares de Castro" userId="cc6c5faea6c4646d" providerId="LiveId" clId="{5BAA7DC4-641C-4464-BA47-1031DBBD4198}" dt="2025-06-22T16:14:30.204" v="221" actId="1035"/>
          <ac:picMkLst>
            <pc:docMk/>
            <pc:sldMk cId="3514992091" sldId="268"/>
            <ac:picMk id="5" creationId="{A697422D-E1D8-A1E5-2C3A-972626E98837}"/>
          </ac:picMkLst>
        </pc:picChg>
        <pc:picChg chg="add mod">
          <ac:chgData name="Wilamy Valadares de Castro" userId="cc6c5faea6c4646d" providerId="LiveId" clId="{5BAA7DC4-641C-4464-BA47-1031DBBD4198}" dt="2025-06-22T16:14:30.204" v="221" actId="1035"/>
          <ac:picMkLst>
            <pc:docMk/>
            <pc:sldMk cId="3514992091" sldId="268"/>
            <ac:picMk id="7" creationId="{5985F082-5A35-B594-678F-4877E05A090B}"/>
          </ac:picMkLst>
        </pc:picChg>
        <pc:picChg chg="add mod">
          <ac:chgData name="Wilamy Valadares de Castro" userId="cc6c5faea6c4646d" providerId="LiveId" clId="{5BAA7DC4-641C-4464-BA47-1031DBBD4198}" dt="2025-06-22T16:14:30.204" v="221" actId="1035"/>
          <ac:picMkLst>
            <pc:docMk/>
            <pc:sldMk cId="3514992091" sldId="268"/>
            <ac:picMk id="9" creationId="{75FF1741-517C-FBEA-8323-7445B0DCA34F}"/>
          </ac:picMkLst>
        </pc:picChg>
        <pc:picChg chg="add mod">
          <ac:chgData name="Wilamy Valadares de Castro" userId="cc6c5faea6c4646d" providerId="LiveId" clId="{5BAA7DC4-641C-4464-BA47-1031DBBD4198}" dt="2025-06-22T16:14:30.204" v="221" actId="1035"/>
          <ac:picMkLst>
            <pc:docMk/>
            <pc:sldMk cId="3514992091" sldId="268"/>
            <ac:picMk id="11" creationId="{23B55889-6B25-FC9F-EB14-8544D74EDB1F}"/>
          </ac:picMkLst>
        </pc:picChg>
        <pc:picChg chg="add mod">
          <ac:chgData name="Wilamy Valadares de Castro" userId="cc6c5faea6c4646d" providerId="LiveId" clId="{5BAA7DC4-641C-4464-BA47-1031DBBD4198}" dt="2025-06-22T16:14:30.204" v="221" actId="1035"/>
          <ac:picMkLst>
            <pc:docMk/>
            <pc:sldMk cId="3514992091" sldId="268"/>
            <ac:picMk id="13" creationId="{D328F5D6-DEDF-32B3-4FF7-72456A1D3F6B}"/>
          </ac:picMkLst>
        </pc:picChg>
        <pc:picChg chg="add mod">
          <ac:chgData name="Wilamy Valadares de Castro" userId="cc6c5faea6c4646d" providerId="LiveId" clId="{5BAA7DC4-641C-4464-BA47-1031DBBD4198}" dt="2025-06-22T16:14:30.204" v="221" actId="1035"/>
          <ac:picMkLst>
            <pc:docMk/>
            <pc:sldMk cId="3514992091" sldId="268"/>
            <ac:picMk id="15" creationId="{881F5271-2130-8709-7C7A-D15544FD5876}"/>
          </ac:picMkLst>
        </pc:picChg>
      </pc:sldChg>
      <pc:sldChg chg="delSp modSp mod">
        <pc:chgData name="Wilamy Valadares de Castro" userId="cc6c5faea6c4646d" providerId="LiveId" clId="{5BAA7DC4-641C-4464-BA47-1031DBBD4198}" dt="2025-06-22T16:27:05.374" v="235" actId="20577"/>
        <pc:sldMkLst>
          <pc:docMk/>
          <pc:sldMk cId="2940078162" sldId="269"/>
        </pc:sldMkLst>
        <pc:spChg chg="mod">
          <ac:chgData name="Wilamy Valadares de Castro" userId="cc6c5faea6c4646d" providerId="LiveId" clId="{5BAA7DC4-641C-4464-BA47-1031DBBD4198}" dt="2025-06-22T16:27:05.374" v="235" actId="20577"/>
          <ac:spMkLst>
            <pc:docMk/>
            <pc:sldMk cId="2940078162" sldId="269"/>
            <ac:spMk id="2" creationId="{81C02858-2EC6-86BC-E26C-22AE21408CA3}"/>
          </ac:spMkLst>
        </pc:spChg>
        <pc:spChg chg="del">
          <ac:chgData name="Wilamy Valadares de Castro" userId="cc6c5faea6c4646d" providerId="LiveId" clId="{5BAA7DC4-641C-4464-BA47-1031DBBD4198}" dt="2025-06-22T15:51:55.239" v="0" actId="478"/>
          <ac:spMkLst>
            <pc:docMk/>
            <pc:sldMk cId="2940078162" sldId="269"/>
            <ac:spMk id="5" creationId="{9E0BC44D-B4B3-007E-670A-17C1E403317E}"/>
          </ac:spMkLst>
        </pc:spChg>
      </pc:sldChg>
      <pc:sldMasterChg chg="addSp delSp modSp mod modSldLayout">
        <pc:chgData name="Wilamy Valadares de Castro" userId="cc6c5faea6c4646d" providerId="LiveId" clId="{5BAA7DC4-641C-4464-BA47-1031DBBD4198}" dt="2025-06-22T16:05:12.956" v="168" actId="208"/>
        <pc:sldMasterMkLst>
          <pc:docMk/>
          <pc:sldMasterMk cId="4055576153" sldId="2147483648"/>
        </pc:sldMasterMkLst>
        <pc:spChg chg="del">
          <ac:chgData name="Wilamy Valadares de Castro" userId="cc6c5faea6c4646d" providerId="LiveId" clId="{5BAA7DC4-641C-4464-BA47-1031DBBD4198}" dt="2025-06-22T16:04:43.371" v="160" actId="478"/>
          <ac:spMkLst>
            <pc:docMk/>
            <pc:sldMasterMk cId="4055576153" sldId="2147483648"/>
            <ac:spMk id="4" creationId="{5113E189-9E22-0181-78AA-377E495C82A7}"/>
          </ac:spMkLst>
        </pc:spChg>
        <pc:spChg chg="del">
          <ac:chgData name="Wilamy Valadares de Castro" userId="cc6c5faea6c4646d" providerId="LiveId" clId="{5BAA7DC4-641C-4464-BA47-1031DBBD4198}" dt="2025-06-22T16:04:45.153" v="161" actId="478"/>
          <ac:spMkLst>
            <pc:docMk/>
            <pc:sldMasterMk cId="4055576153" sldId="2147483648"/>
            <ac:spMk id="5" creationId="{DB49E8D3-8CFC-0459-A0B3-4A8CD44AA5EA}"/>
          </ac:spMkLst>
        </pc:spChg>
        <pc:spChg chg="del">
          <ac:chgData name="Wilamy Valadares de Castro" userId="cc6c5faea6c4646d" providerId="LiveId" clId="{5BAA7DC4-641C-4464-BA47-1031DBBD4198}" dt="2025-06-22T16:04:46.450" v="162" actId="478"/>
          <ac:spMkLst>
            <pc:docMk/>
            <pc:sldMasterMk cId="4055576153" sldId="2147483648"/>
            <ac:spMk id="6" creationId="{149408C1-F05A-E8E6-F6CE-E299A81EFCA4}"/>
          </ac:spMkLst>
        </pc:spChg>
        <pc:spChg chg="add mod">
          <ac:chgData name="Wilamy Valadares de Castro" userId="cc6c5faea6c4646d" providerId="LiveId" clId="{5BAA7DC4-641C-4464-BA47-1031DBBD4198}" dt="2025-06-22T16:05:12.956" v="168" actId="208"/>
          <ac:spMkLst>
            <pc:docMk/>
            <pc:sldMasterMk cId="4055576153" sldId="2147483648"/>
            <ac:spMk id="7" creationId="{BAD18E96-2228-DBBF-8DD0-222DCF513ED4}"/>
          </ac:spMkLst>
        </pc:spChg>
        <pc:sldLayoutChg chg="addSp delSp modSp setBg">
          <pc:chgData name="Wilamy Valadares de Castro" userId="cc6c5faea6c4646d" providerId="LiveId" clId="{5BAA7DC4-641C-4464-BA47-1031DBBD4198}" dt="2025-06-22T16:00:05.935" v="26"/>
          <pc:sldLayoutMkLst>
            <pc:docMk/>
            <pc:sldMasterMk cId="4055576153" sldId="2147483648"/>
            <pc:sldLayoutMk cId="3660998470" sldId="2147483649"/>
          </pc:sldLayoutMkLst>
          <pc:spChg chg="add del">
            <ac:chgData name="Wilamy Valadares de Castro" userId="cc6c5faea6c4646d" providerId="LiveId" clId="{5BAA7DC4-641C-4464-BA47-1031DBBD4198}" dt="2025-06-22T16:00:03.780" v="24"/>
            <ac:spMkLst>
              <pc:docMk/>
              <pc:sldMasterMk cId="4055576153" sldId="2147483648"/>
              <pc:sldLayoutMk cId="3660998470" sldId="2147483649"/>
              <ac:spMk id="2" creationId="{F08003E7-AA46-7373-3C5F-FA57CD22234F}"/>
            </ac:spMkLst>
          </pc:spChg>
          <pc:spChg chg="add del">
            <ac:chgData name="Wilamy Valadares de Castro" userId="cc6c5faea6c4646d" providerId="LiveId" clId="{5BAA7DC4-641C-4464-BA47-1031DBBD4198}" dt="2025-06-22T16:00:05.935" v="26"/>
            <ac:spMkLst>
              <pc:docMk/>
              <pc:sldMasterMk cId="4055576153" sldId="2147483648"/>
              <pc:sldLayoutMk cId="3660998470" sldId="2147483649"/>
              <ac:spMk id="4" creationId="{FF85FA2C-600B-88A3-2C12-3B378EF38F74}"/>
            </ac:spMkLst>
          </pc:spChg>
          <pc:spChg chg="add del">
            <ac:chgData name="Wilamy Valadares de Castro" userId="cc6c5faea6c4646d" providerId="LiveId" clId="{5BAA7DC4-641C-4464-BA47-1031DBBD4198}" dt="2025-06-22T16:00:05.935" v="26"/>
            <ac:spMkLst>
              <pc:docMk/>
              <pc:sldMasterMk cId="4055576153" sldId="2147483648"/>
              <pc:sldLayoutMk cId="3660998470" sldId="2147483649"/>
              <ac:spMk id="5" creationId="{5FE84FB4-EA22-1F86-E0D5-DBAF19A9CD8E}"/>
            </ac:spMkLst>
          </pc:spChg>
          <pc:spChg chg="add del">
            <ac:chgData name="Wilamy Valadares de Castro" userId="cc6c5faea6c4646d" providerId="LiveId" clId="{5BAA7DC4-641C-4464-BA47-1031DBBD4198}" dt="2025-06-22T16:00:05.935" v="26"/>
            <ac:spMkLst>
              <pc:docMk/>
              <pc:sldMasterMk cId="4055576153" sldId="2147483648"/>
              <pc:sldLayoutMk cId="3660998470" sldId="2147483649"/>
              <ac:spMk id="6" creationId="{441C1BFA-B2A9-9721-FBE7-7FCFE9028A89}"/>
            </ac:spMkLst>
          </pc:spChg>
          <pc:spChg chg="add del mod">
            <ac:chgData name="Wilamy Valadares de Castro" userId="cc6c5faea6c4646d" providerId="LiveId" clId="{5BAA7DC4-641C-4464-BA47-1031DBBD4198}" dt="2025-06-22T16:00:05.314" v="25"/>
            <ac:spMkLst>
              <pc:docMk/>
              <pc:sldMasterMk cId="4055576153" sldId="2147483648"/>
              <pc:sldLayoutMk cId="3660998470" sldId="2147483649"/>
              <ac:spMk id="7" creationId="{FE55585E-6EAC-8BB4-305B-C374936845C6}"/>
            </ac:spMkLst>
          </pc:spChg>
          <pc:spChg chg="add del mod">
            <ac:chgData name="Wilamy Valadares de Castro" userId="cc6c5faea6c4646d" providerId="LiveId" clId="{5BAA7DC4-641C-4464-BA47-1031DBBD4198}" dt="2025-06-22T16:00:05.314" v="25"/>
            <ac:spMkLst>
              <pc:docMk/>
              <pc:sldMasterMk cId="4055576153" sldId="2147483648"/>
              <pc:sldLayoutMk cId="3660998470" sldId="2147483649"/>
              <ac:spMk id="8" creationId="{E10DC9B6-EBAF-FB0E-0600-07E38B5ADFFC}"/>
            </ac:spMkLst>
          </pc:spChg>
          <pc:spChg chg="add del mod">
            <ac:chgData name="Wilamy Valadares de Castro" userId="cc6c5faea6c4646d" providerId="LiveId" clId="{5BAA7DC4-641C-4464-BA47-1031DBBD4198}" dt="2025-06-22T16:00:05.314" v="25"/>
            <ac:spMkLst>
              <pc:docMk/>
              <pc:sldMasterMk cId="4055576153" sldId="2147483648"/>
              <pc:sldLayoutMk cId="3660998470" sldId="2147483649"/>
              <ac:spMk id="9" creationId="{DF3EE793-4692-ED11-5F57-DA7558983FCC}"/>
            </ac:spMkLst>
          </pc:spChg>
          <pc:spChg chg="add mod">
            <ac:chgData name="Wilamy Valadares de Castro" userId="cc6c5faea6c4646d" providerId="LiveId" clId="{5BAA7DC4-641C-4464-BA47-1031DBBD4198}" dt="2025-06-22T15:58:24.869" v="21"/>
            <ac:spMkLst>
              <pc:docMk/>
              <pc:sldMasterMk cId="4055576153" sldId="2147483648"/>
              <pc:sldLayoutMk cId="3660998470" sldId="2147483649"/>
              <ac:spMk id="10" creationId="{7DEBC102-ACA6-E1F6-9DBB-39F621B75376}"/>
            </ac:spMkLst>
          </pc:spChg>
          <pc:spChg chg="add mod">
            <ac:chgData name="Wilamy Valadares de Castro" userId="cc6c5faea6c4646d" providerId="LiveId" clId="{5BAA7DC4-641C-4464-BA47-1031DBBD4198}" dt="2025-06-22T15:58:24.869" v="21"/>
            <ac:spMkLst>
              <pc:docMk/>
              <pc:sldMasterMk cId="4055576153" sldId="2147483648"/>
              <pc:sldLayoutMk cId="3660998470" sldId="2147483649"/>
              <ac:spMk id="11" creationId="{3A4EB084-EFAC-06A8-CEDB-D6C5490103C1}"/>
            </ac:spMkLst>
          </pc:spChg>
          <pc:spChg chg="add mod">
            <ac:chgData name="Wilamy Valadares de Castro" userId="cc6c5faea6c4646d" providerId="LiveId" clId="{5BAA7DC4-641C-4464-BA47-1031DBBD4198}" dt="2025-06-22T15:58:24.869" v="21"/>
            <ac:spMkLst>
              <pc:docMk/>
              <pc:sldMasterMk cId="4055576153" sldId="2147483648"/>
              <pc:sldLayoutMk cId="3660998470" sldId="2147483649"/>
              <ac:spMk id="12" creationId="{E4ECB1B5-D1BE-4CD1-E637-A347CCFC8B80}"/>
            </ac:spMkLst>
          </pc:spChg>
          <pc:spChg chg="add mod">
            <ac:chgData name="Wilamy Valadares de Castro" userId="cc6c5faea6c4646d" providerId="LiveId" clId="{5BAA7DC4-641C-4464-BA47-1031DBBD4198}" dt="2025-06-22T15:58:31.284" v="23"/>
            <ac:spMkLst>
              <pc:docMk/>
              <pc:sldMasterMk cId="4055576153" sldId="2147483648"/>
              <pc:sldLayoutMk cId="3660998470" sldId="2147483649"/>
              <ac:spMk id="13" creationId="{A4D2619D-4769-39FF-E261-B52854EE175D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6A897-891A-416C-B100-39021A2B0C2C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7386B-F400-466F-8E54-9DBE866EA7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0198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17386B-F400-466F-8E54-9DBE866EA7DC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597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8003E7-AA46-7373-3C5F-FA57CD222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B48765-3A9A-E166-5F53-D5DB7993F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85FA2C-600B-88A3-2C12-3B378EF3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84FB4-EA22-1F86-E0D5-DBAF19A9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1C1BFA-B2A9-9721-FBE7-7FCFE902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99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88107-ADFC-F45A-1839-2683BC99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B41135-4B31-FB8A-F0E0-D796E082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ED2A02-98D7-24E8-DC89-D8196CAF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8A7BE3-34A2-9137-6477-A9CD69A2D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40618-8E2F-FEF1-18E3-C9636777F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99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D8BA6E-B5D9-4B6B-043E-C7E3B3EB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AD367F-A3BA-CDFA-8035-33A1641CD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C2BA1D-1F4B-1EB0-C806-35DA5EFB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21DFE0-ACB4-FAB2-FF48-88A9D765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5D3747-9975-B9E4-A496-82DED683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78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9E761-A0C4-B28C-056D-147FA1E65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273C3-73B7-D26E-EAD7-18EE92360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7C05E-2971-9F45-DF65-705B22F4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D3ED49-597C-4CAF-1938-7D8B7D5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0DE02D-6D4D-3F31-3BFF-1552D59C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62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3EF673-D880-3414-E690-C93673E7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477DD6-727E-A1F0-461C-71A8E487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59E5F4-5932-0C09-8D75-8ABF87BD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4EAA3A-5C35-B978-B928-B59853B3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914BB6-F5A1-3533-9251-202F8B85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3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98400-9E7F-382D-4EA4-A2D547A1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53C2CE-60FE-F259-CE4C-B95D1F840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D92D92-9118-8002-E5F4-E3D092B7F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91C2A5-0DB6-2470-0155-9E1EBB1A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90FFAD-10A4-6698-140B-D8539BEB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4EEC9C-FC40-1BC5-F7BB-83246B7E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86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C0844-D900-BA7B-DF78-98DE447AA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E36F9C-DBC1-BBD7-22A8-E56BF685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82B1C6-01EE-630B-28B8-D58035E1D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CFAA3DD-FB79-DDC6-24BC-99BA09741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37FD34-72B2-B9A1-8C4A-5112C9F5B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07C9E31-CE37-E240-9220-C2F80B8E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2087CB-4146-E3E3-1A96-6A67ADAC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FE95DF-DA45-8561-266B-06D98F67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7AD0-BEED-48EB-30BC-9A3DCCCB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D22ACC-5252-FADA-BB72-4EF139CD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FE1C44-E1EA-1F67-1402-88FE8105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C149E1-A285-EEB5-F4EF-E64C4B60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3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2B4C15B-8C5F-F4EC-EC64-62B8BDB88A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4903CCF-EC66-5C5C-F767-E199D8E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9BFECD-8E5F-2521-A12C-95A45938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59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B81850-4854-43CE-4EE3-972391D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04906B-A1CE-CEF5-E603-0A42C314E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28C4C0-EE8C-5B3C-F4FF-6B8B6A2A0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DD3279-3203-5AFB-A731-7ADCC77871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36806F-F010-CF54-4C5E-D1BC7F3E3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34AEB7-F82B-4730-9953-CCFCB2AB6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364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95E44-624F-CDF3-F2BE-F3908C91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0EC8824-C2D7-D6C1-FA9C-555032D69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B6C372-2D35-E726-D6B1-8627D7A5D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6382197-7DD2-125D-DFA5-1B89DF46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B25F0-2131-FBB0-26DD-CCA710345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F0C3CF-34C1-BB81-A208-C7DF131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60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4D87BC-5ECE-86D3-4D96-08D46487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9E9984-BCD4-D69E-D759-DDD7B396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AD18E96-2228-DBBF-8DD0-222DCF513ED4}"/>
              </a:ext>
            </a:extLst>
          </p:cNvPr>
          <p:cNvSpPr/>
          <p:nvPr userDrawn="1"/>
        </p:nvSpPr>
        <p:spPr>
          <a:xfrm>
            <a:off x="0" y="6311900"/>
            <a:ext cx="12192000" cy="5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55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4FE26-D85C-51DE-D778-423ED5930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ixaDeTexto 16">
            <a:extLst>
              <a:ext uri="{FF2B5EF4-FFF2-40B4-BE49-F238E27FC236}">
                <a16:creationId xmlns:a16="http://schemas.microsoft.com/office/drawing/2014/main" id="{FF3D6722-6580-9C9E-33D4-80B8E641FD31}"/>
              </a:ext>
            </a:extLst>
          </p:cNvPr>
          <p:cNvSpPr txBox="1"/>
          <p:nvPr/>
        </p:nvSpPr>
        <p:spPr>
          <a:xfrm>
            <a:off x="0" y="6405150"/>
            <a:ext cx="6104238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PT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APOIO:</a:t>
            </a:r>
            <a:endParaRPr lang="pt-BR" sz="190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261C999-0817-D991-048D-C1160C31A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9502"/>
            <a:ext cx="9144000" cy="2387600"/>
          </a:xfrm>
        </p:spPr>
        <p:txBody>
          <a:bodyPr/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TÍTULO DO ARTIGO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6648D0-DB36-C13D-A6DD-D6874549D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53518"/>
            <a:ext cx="9144000" cy="1655762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Nome e </a:t>
            </a:r>
            <a:r>
              <a:rPr lang="pt-P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Último Sobrenome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Autor 1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Nome e Último Sobrenome  Autor 2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Nome e Último Sobrenome 3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Nome e Último Sobrenome 4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Afiliação 1, </a:t>
            </a: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Afiliação 2, </a:t>
            </a: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3,4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Afiliação 3</a:t>
            </a:r>
          </a:p>
          <a:p>
            <a:endParaRPr lang="pt-B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m 4" descr="Tela de computador com fundo verde">
            <a:extLst>
              <a:ext uri="{FF2B5EF4-FFF2-40B4-BE49-F238E27FC236}">
                <a16:creationId xmlns:a16="http://schemas.microsoft.com/office/drawing/2014/main" id="{A697422D-E1D8-A1E5-2C3A-972626E98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89" y="6378905"/>
            <a:ext cx="1895718" cy="437211"/>
          </a:xfrm>
          <a:prstGeom prst="rect">
            <a:avLst/>
          </a:prstGeom>
        </p:spPr>
      </p:pic>
      <p:pic>
        <p:nvPicPr>
          <p:cNvPr id="7" name="Imagem 6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5985F082-5A35-B594-678F-4877E05A0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924" y="6346024"/>
            <a:ext cx="809471" cy="502972"/>
          </a:xfrm>
          <a:prstGeom prst="rect">
            <a:avLst/>
          </a:prstGeom>
        </p:spPr>
      </p:pic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75FF1741-517C-FBEA-8323-7445B0DCA3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12" y="6358583"/>
            <a:ext cx="515579" cy="477854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23B55889-6B25-FC9F-EB14-8544D74EDB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008" y="6284843"/>
            <a:ext cx="625334" cy="625334"/>
          </a:xfrm>
          <a:prstGeom prst="rect">
            <a:avLst/>
          </a:prstGeom>
        </p:spPr>
      </p:pic>
      <p:pic>
        <p:nvPicPr>
          <p:cNvPr id="13" name="Imagem 12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D328F5D6-DEDF-32B3-4FF7-72456A1D3F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273" y="6348708"/>
            <a:ext cx="885569" cy="497605"/>
          </a:xfrm>
          <a:prstGeom prst="rect">
            <a:avLst/>
          </a:prstGeom>
        </p:spPr>
      </p:pic>
      <p:pic>
        <p:nvPicPr>
          <p:cNvPr id="15" name="Imagem 14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881F5271-2130-8709-7C7A-D15544FD58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360" y="6353653"/>
            <a:ext cx="426750" cy="48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537D4-129B-B8BB-9E92-BAB48BB94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C02858-2EC6-86BC-E26C-22AE21408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SUMÁRIO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82CD9D-01AE-69AC-CF93-9CADA2812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/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Título Tópico 1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Título Tópico 2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Título Tópico 3</a:t>
            </a:r>
          </a:p>
          <a:p>
            <a:pPr lvl="1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07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F2D3D-0A2D-177E-EFBD-CEC62ACFD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4D3D6-3120-F1C3-69DF-F05A0D56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Tópico 1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4F2AA8-A34B-B891-E1C4-222139620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/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Instruções gerais</a:t>
            </a:r>
          </a:p>
          <a:p>
            <a:pPr lvl="1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Fonte: Times New Roman;</a:t>
            </a:r>
          </a:p>
          <a:p>
            <a:pPr lvl="1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Figuras e Gráficos com fontes citadas (Times New Roman);</a:t>
            </a:r>
          </a:p>
          <a:p>
            <a:pPr lvl="1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Sugestões</a:t>
            </a:r>
          </a:p>
          <a:p>
            <a:pPr lvl="1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Dê preferência a tópicos do que a textos;</a:t>
            </a:r>
          </a:p>
          <a:p>
            <a:pPr lvl="1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esquemas interativos ou fluxogramas;</a:t>
            </a:r>
          </a:p>
          <a:p>
            <a:pPr lvl="1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Enriqueça a apresentação com imagens.</a:t>
            </a:r>
          </a:p>
          <a:p>
            <a:pPr lvl="1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4779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95</Words>
  <Application>Microsoft Office PowerPoint</Application>
  <PresentationFormat>Widescreen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Times New Roman</vt:lpstr>
      <vt:lpstr>Tema do Office</vt:lpstr>
      <vt:lpstr>TÍTULO DO ARTIGO</vt:lpstr>
      <vt:lpstr>SUMÁRIO</vt:lpstr>
      <vt:lpstr>Tópico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Siqueira</dc:creator>
  <cp:lastModifiedBy>Wilamy Valadares de Castro</cp:lastModifiedBy>
  <cp:revision>4</cp:revision>
  <dcterms:created xsi:type="dcterms:W3CDTF">2024-12-04T13:58:51Z</dcterms:created>
  <dcterms:modified xsi:type="dcterms:W3CDTF">2025-06-22T16:27:14Z</dcterms:modified>
</cp:coreProperties>
</file>