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8" r:id="rId2"/>
    <p:sldId id="269" r:id="rId3"/>
    <p:sldId id="265" r:id="rId4"/>
    <p:sldId id="273" r:id="rId5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546A"/>
    <a:srgbClr val="FFFFFF"/>
    <a:srgbClr val="254B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5A9F4FD-D0D6-4BBA-91C9-9805841FACC2}" v="4" dt="2025-06-22T16:36:30.2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ilamy Valadares de Castro" userId="cc6c5faea6c4646d" providerId="LiveId" clId="{C5A9F4FD-D0D6-4BBA-91C9-9805841FACC2}"/>
    <pc:docChg chg="modSld">
      <pc:chgData name="Wilamy Valadares de Castro" userId="cc6c5faea6c4646d" providerId="LiveId" clId="{C5A9F4FD-D0D6-4BBA-91C9-9805841FACC2}" dt="2025-06-22T16:36:46.711" v="24" actId="1076"/>
      <pc:docMkLst>
        <pc:docMk/>
      </pc:docMkLst>
      <pc:sldChg chg="modSp mod">
        <pc:chgData name="Wilamy Valadares de Castro" userId="cc6c5faea6c4646d" providerId="LiveId" clId="{C5A9F4FD-D0D6-4BBA-91C9-9805841FACC2}" dt="2025-06-22T16:35:54.154" v="18" actId="12"/>
        <pc:sldMkLst>
          <pc:docMk/>
          <pc:sldMk cId="1874477923" sldId="265"/>
        </pc:sldMkLst>
        <pc:spChg chg="mod">
          <ac:chgData name="Wilamy Valadares de Castro" userId="cc6c5faea6c4646d" providerId="LiveId" clId="{C5A9F4FD-D0D6-4BBA-91C9-9805841FACC2}" dt="2025-06-22T16:35:54.154" v="18" actId="12"/>
          <ac:spMkLst>
            <pc:docMk/>
            <pc:sldMk cId="1874477923" sldId="265"/>
            <ac:spMk id="3" creationId="{7B4F2AA8-A34B-B891-E1C4-2221396201F9}"/>
          </ac:spMkLst>
        </pc:spChg>
      </pc:sldChg>
      <pc:sldChg chg="modSp mod">
        <pc:chgData name="Wilamy Valadares de Castro" userId="cc6c5faea6c4646d" providerId="LiveId" clId="{C5A9F4FD-D0D6-4BBA-91C9-9805841FACC2}" dt="2025-06-22T16:35:08.983" v="13" actId="20577"/>
        <pc:sldMkLst>
          <pc:docMk/>
          <pc:sldMk cId="3514992091" sldId="268"/>
        </pc:sldMkLst>
        <pc:spChg chg="mod">
          <ac:chgData name="Wilamy Valadares de Castro" userId="cc6c5faea6c4646d" providerId="LiveId" clId="{C5A9F4FD-D0D6-4BBA-91C9-9805841FACC2}" dt="2025-06-22T16:34:48.234" v="0"/>
          <ac:spMkLst>
            <pc:docMk/>
            <pc:sldMk cId="3514992091" sldId="268"/>
            <ac:spMk id="2" creationId="{1261C999-0817-D991-048D-C1160C31AF08}"/>
          </ac:spMkLst>
        </pc:spChg>
        <pc:spChg chg="mod">
          <ac:chgData name="Wilamy Valadares de Castro" userId="cc6c5faea6c4646d" providerId="LiveId" clId="{C5A9F4FD-D0D6-4BBA-91C9-9805841FACC2}" dt="2025-06-22T16:35:00.646" v="2" actId="207"/>
          <ac:spMkLst>
            <pc:docMk/>
            <pc:sldMk cId="3514992091" sldId="268"/>
            <ac:spMk id="3" creationId="{776648D0-DB36-C13D-A6DD-D6874549D8EB}"/>
          </ac:spMkLst>
        </pc:spChg>
        <pc:spChg chg="mod">
          <ac:chgData name="Wilamy Valadares de Castro" userId="cc6c5faea6c4646d" providerId="LiveId" clId="{C5A9F4FD-D0D6-4BBA-91C9-9805841FACC2}" dt="2025-06-22T16:35:08.983" v="13" actId="20577"/>
          <ac:spMkLst>
            <pc:docMk/>
            <pc:sldMk cId="3514992091" sldId="268"/>
            <ac:spMk id="4" creationId="{B5A86DBD-E158-26A3-841A-D867052F2230}"/>
          </ac:spMkLst>
        </pc:spChg>
      </pc:sldChg>
      <pc:sldChg chg="modSp mod">
        <pc:chgData name="Wilamy Valadares de Castro" userId="cc6c5faea6c4646d" providerId="LiveId" clId="{C5A9F4FD-D0D6-4BBA-91C9-9805841FACC2}" dt="2025-06-22T16:35:28.051" v="15"/>
        <pc:sldMkLst>
          <pc:docMk/>
          <pc:sldMk cId="2940078162" sldId="269"/>
        </pc:sldMkLst>
        <pc:spChg chg="mod">
          <ac:chgData name="Wilamy Valadares de Castro" userId="cc6c5faea6c4646d" providerId="LiveId" clId="{C5A9F4FD-D0D6-4BBA-91C9-9805841FACC2}" dt="2025-06-22T16:35:20.210" v="14"/>
          <ac:spMkLst>
            <pc:docMk/>
            <pc:sldMk cId="2940078162" sldId="269"/>
            <ac:spMk id="2" creationId="{81C02858-2EC6-86BC-E26C-22AE21408CA3}"/>
          </ac:spMkLst>
        </pc:spChg>
        <pc:spChg chg="mod">
          <ac:chgData name="Wilamy Valadares de Castro" userId="cc6c5faea6c4646d" providerId="LiveId" clId="{C5A9F4FD-D0D6-4BBA-91C9-9805841FACC2}" dt="2025-06-22T16:35:28.051" v="15"/>
          <ac:spMkLst>
            <pc:docMk/>
            <pc:sldMk cId="2940078162" sldId="269"/>
            <ac:spMk id="3" creationId="{7B82CD9D-01AE-69AC-CF93-9CADA2812EC3}"/>
          </ac:spMkLst>
        </pc:spChg>
      </pc:sldChg>
      <pc:sldChg chg="modSp mod">
        <pc:chgData name="Wilamy Valadares de Castro" userId="cc6c5faea6c4646d" providerId="LiveId" clId="{C5A9F4FD-D0D6-4BBA-91C9-9805841FACC2}" dt="2025-06-22T16:36:46.711" v="24" actId="1076"/>
        <pc:sldMkLst>
          <pc:docMk/>
          <pc:sldMk cId="2200196072" sldId="273"/>
        </pc:sldMkLst>
        <pc:spChg chg="mod">
          <ac:chgData name="Wilamy Valadares de Castro" userId="cc6c5faea6c4646d" providerId="LiveId" clId="{C5A9F4FD-D0D6-4BBA-91C9-9805841FACC2}" dt="2025-06-22T16:36:46.711" v="24" actId="1076"/>
          <ac:spMkLst>
            <pc:docMk/>
            <pc:sldMk cId="2200196072" sldId="273"/>
            <ac:spMk id="13" creationId="{00000000-0000-0000-0000-000000000000}"/>
          </ac:spMkLst>
        </pc:spChg>
        <pc:spChg chg="mod">
          <ac:chgData name="Wilamy Valadares de Castro" userId="cc6c5faea6c4646d" providerId="LiveId" clId="{C5A9F4FD-D0D6-4BBA-91C9-9805841FACC2}" dt="2025-06-22T16:36:41.135" v="23" actId="1076"/>
          <ac:spMkLst>
            <pc:docMk/>
            <pc:sldMk cId="2200196072" sldId="273"/>
            <ac:spMk id="14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7328E7-363E-4605-BD60-D6ACE4F47C4B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784800-7738-4129-A4AD-5082AD71768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21058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41221E5-7225-48EB-A4EE-420E7BFCF705}" type="slidenum">
              <a:rPr lang="pt-BR" smtClean="0"/>
              <a:pPr rtl="0"/>
              <a:t>4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6628121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8003E7-AA46-7373-3C5F-FA57CD2223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3B48765-3A9A-E166-5F53-D5DB7993FE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F85FA2C-600B-88A3-2C12-3B378EF38F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FE84FB4-EA22-1F86-E0D5-DBAF19A9C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41C1BFA-B2A9-9721-FBE7-7FCFE9028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60998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088107-ADFC-F45A-1839-2683BC997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CB41135-4B31-FB8A-F0E0-D796E082FF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9ED2A02-98D7-24E8-DC89-D8196CAF31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18A7BE3-34A2-9137-6477-A9CD69A2D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A140618-8E2F-FEF1-18E3-C9636777F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64999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4D8BA6E-B5D9-4B6B-043E-C7E3B3EBDF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EAD367F-A3BA-CDFA-8035-33A1641CD6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DC2BA1D-1F4B-1EB0-C806-35DA5EFB91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921DFE0-ACB4-FAB2-FF48-88A9D765B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75D3747-9975-B9E4-A496-82DED68381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66789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99E761-A0C4-B28C-056D-147FA1E650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2F273C3-73B7-D26E-EAD7-18EE923601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817C05E-2971-9F45-DF65-705B22F4E9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2D3ED49-597C-4CAF-1938-7D8B7D5BC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70DE02D-6D4D-3F31-3BFF-1552D59CA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17629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3EF673-D880-3414-E690-C93673E7B5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D477DD6-727E-A1F0-461C-71A8E487D6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659E5F4-5932-0C09-8D75-8ABF87BD26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F4EAA3A-5C35-B978-B928-B59853B36A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8914BB6-F5A1-3533-9251-202F8B85A3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22134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1F98400-9E7F-382D-4EA4-A2D547A1AC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153C2CE-60FE-F259-CE4C-B95D1F840D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86D92D92-9118-8002-E5F4-E3D092B7FA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891C2A5-0DB6-2470-0155-9E1EBB1A2A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C90FFAD-10A4-6698-140B-D8539BEBB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F4EEC9C-FC40-1BC5-F7BB-83246B7EBC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36868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FC0844-D900-BA7B-DF78-98DE447AA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7E36F9C-DBC1-BBD7-22A8-E56BF6850E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9E82B1C6-01EE-630B-28B8-D58035E1D6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DCFAA3DD-FB79-DDC6-24BC-99BA097414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BA37FD34-72B2-B9A1-8C4A-5112C9F5BD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C07C9E31-CE37-E240-9220-C2F80B8EE3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A92087CB-4146-E3E3-1A96-6A67ADAC0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AAFE95DF-DA45-8561-266B-06D98F6722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7699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5D7AD0-BEED-48EB-30BC-9A3DCCCB93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E9D22ACC-5252-FADA-BB72-4EF139CDF3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BDFE1C44-E1EA-1F67-1402-88FE810566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EC149E1-A285-EEB5-F4EF-E64C4B601C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28323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62B4C15B-8C5F-F4EC-EC64-62B8BDB88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54903CCF-EC66-5C5C-F767-E199D8E9EE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869BFECD-8E5F-2521-A12C-95A4593805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60597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BB81850-4854-43CE-4EE3-972391D844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F04906B-A1CE-CEF5-E603-0A42C314E6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528C4C0-EE8C-5B3C-F4FF-6B8B6A2A0D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02DD3279-3203-5AFB-A731-7ADCC77871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136806F-F010-CF54-4C5E-D1BC7F3E3E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9434AEB7-F82B-4730-9953-CCFCB2AB6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83645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A695E44-624F-CDF3-F2BE-F3908C9116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D0EC8824-C2D7-D6C1-FA9C-555032D690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56B6C372-2D35-E726-D6B1-8627D7A5D0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6382197-7DD2-125D-DFA5-1B89DF464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ADB25F0-2131-FBB0-26DD-CCA710345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9DF0C3CF-34C1-BB81-A208-C7DF1312E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6060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454D87BC-5ECE-86D3-4D96-08D464874D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89E9984-BCD4-D69E-D759-DDD7B396A6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113E189-9E22-0181-78AA-377E495C82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B49E8D3-8CFC-0459-A0B3-4A8CD44AA5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49408C1-F05A-E8E6-F6CE-E299A81EFC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9A7334F0-9E58-0403-A010-72A6979F81F3}"/>
              </a:ext>
            </a:extLst>
          </p:cNvPr>
          <p:cNvSpPr/>
          <p:nvPr userDrawn="1"/>
        </p:nvSpPr>
        <p:spPr>
          <a:xfrm>
            <a:off x="0" y="6176964"/>
            <a:ext cx="12192000" cy="6810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55576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FD4FE26-D85C-51DE-D778-423ED59306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261C999-0817-D991-048D-C1160C31AF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369502"/>
            <a:ext cx="9144000" cy="2387600"/>
          </a:xfrm>
        </p:spPr>
        <p:txBody>
          <a:bodyPr/>
          <a:lstStyle/>
          <a:p>
            <a:r>
              <a:rPr lang="pt-BR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TÍTULO DEL ARTÍCULO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76648D0-DB36-C13D-A6DD-D6874549D8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53518"/>
            <a:ext cx="9144000" cy="1655762"/>
          </a:xfrm>
        </p:spPr>
        <p:txBody>
          <a:bodyPr>
            <a:normAutofit/>
          </a:bodyPr>
          <a:lstStyle/>
          <a:p>
            <a:pPr lvl="0">
              <a:lnSpc>
                <a:spcPct val="114000"/>
              </a:lnSpc>
              <a:spcBef>
                <a:spcPts val="1200"/>
              </a:spcBef>
              <a:defRPr/>
            </a:pPr>
            <a:r>
              <a:rPr lang="es-E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Nombre y apellido del autor </a:t>
            </a:r>
            <a:r>
              <a:rPr lang="pt-PT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pt-PT" sz="2000" baseline="30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pt-PT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s-E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Nombre y apellido del autor </a:t>
            </a:r>
            <a:r>
              <a:rPr lang="pt-PT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pt-PT" sz="2000" baseline="30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pt-PT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s-E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Nombre y apellido del autor</a:t>
            </a:r>
            <a:r>
              <a:rPr lang="pt-PT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r>
              <a:rPr lang="pt-PT" sz="2000" baseline="30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pt-PT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s-E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Nombre y apellido del autor </a:t>
            </a:r>
            <a:r>
              <a:rPr lang="pt-PT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pt-PT" sz="2000" baseline="30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  <a:p>
            <a:pPr lvl="0">
              <a:lnSpc>
                <a:spcPct val="100000"/>
              </a:lnSpc>
              <a:spcBef>
                <a:spcPts val="1800"/>
              </a:spcBef>
              <a:defRPr/>
            </a:pPr>
            <a:r>
              <a:rPr lang="pt-PT" sz="1600" baseline="30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pt-PT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Afiliación 1, </a:t>
            </a:r>
            <a:r>
              <a:rPr lang="pt-PT" sz="1600" baseline="30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pt-PT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Afiliación 2, </a:t>
            </a:r>
            <a:r>
              <a:rPr lang="pt-PT" sz="1600" baseline="30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3,4 </a:t>
            </a:r>
            <a:r>
              <a:rPr lang="pt-PT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Afiliación 3</a:t>
            </a:r>
          </a:p>
          <a:p>
            <a:endParaRPr lang="pt-BR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B5A86DBD-E158-26A3-841A-D867052F2230}"/>
              </a:ext>
            </a:extLst>
          </p:cNvPr>
          <p:cNvSpPr txBox="1"/>
          <p:nvPr/>
        </p:nvSpPr>
        <p:spPr>
          <a:xfrm>
            <a:off x="0" y="6380110"/>
            <a:ext cx="6104238" cy="38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t-PT" sz="1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APOYO</a:t>
            </a:r>
            <a:r>
              <a:rPr kumimoji="0" lang="pt-PT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pt-BR" sz="1900" dirty="0"/>
          </a:p>
        </p:txBody>
      </p:sp>
      <p:pic>
        <p:nvPicPr>
          <p:cNvPr id="5" name="Imagem 4" descr="Tela de computador com fundo verde">
            <a:extLst>
              <a:ext uri="{FF2B5EF4-FFF2-40B4-BE49-F238E27FC236}">
                <a16:creationId xmlns:a16="http://schemas.microsoft.com/office/drawing/2014/main" id="{0A2581B2-416F-8E49-D353-893C277C81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541" y="6353865"/>
            <a:ext cx="1895718" cy="437211"/>
          </a:xfrm>
          <a:prstGeom prst="rect">
            <a:avLst/>
          </a:prstGeom>
        </p:spPr>
      </p:pic>
      <p:pic>
        <p:nvPicPr>
          <p:cNvPr id="6" name="Imagem 5" descr="Logotipo, nome da empresa&#10;&#10;O conteúdo gerado por IA pode estar incorreto.">
            <a:extLst>
              <a:ext uri="{FF2B5EF4-FFF2-40B4-BE49-F238E27FC236}">
                <a16:creationId xmlns:a16="http://schemas.microsoft.com/office/drawing/2014/main" id="{E4E6871F-F319-E5B2-7912-5337F04AF9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776" y="6320984"/>
            <a:ext cx="809471" cy="502972"/>
          </a:xfrm>
          <a:prstGeom prst="rect">
            <a:avLst/>
          </a:prstGeom>
        </p:spPr>
      </p:pic>
      <p:pic>
        <p:nvPicPr>
          <p:cNvPr id="7" name="Imagem 6" descr="Ícone&#10;&#10;O conteúdo gerado por IA pode estar incorreto.">
            <a:extLst>
              <a:ext uri="{FF2B5EF4-FFF2-40B4-BE49-F238E27FC236}">
                <a16:creationId xmlns:a16="http://schemas.microsoft.com/office/drawing/2014/main" id="{C7B31DB6-5615-8772-E57C-828E76F47C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8764" y="6333543"/>
            <a:ext cx="515579" cy="477854"/>
          </a:xfrm>
          <a:prstGeom prst="rect">
            <a:avLst/>
          </a:prstGeom>
        </p:spPr>
      </p:pic>
      <p:pic>
        <p:nvPicPr>
          <p:cNvPr id="8" name="Imagem 7" descr="Logotipo, nome da empresa&#10;&#10;O conteúdo gerado por IA pode estar incorreto.">
            <a:extLst>
              <a:ext uri="{FF2B5EF4-FFF2-40B4-BE49-F238E27FC236}">
                <a16:creationId xmlns:a16="http://schemas.microsoft.com/office/drawing/2014/main" id="{5D796A30-DE7F-9BB7-AB85-47EF6D95F2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6860" y="6259803"/>
            <a:ext cx="625334" cy="625334"/>
          </a:xfrm>
          <a:prstGeom prst="rect">
            <a:avLst/>
          </a:prstGeom>
        </p:spPr>
      </p:pic>
      <p:pic>
        <p:nvPicPr>
          <p:cNvPr id="9" name="Imagem 8" descr="Uma imagem contendo Texto&#10;&#10;O conteúdo gerado por IA pode estar incorreto.">
            <a:extLst>
              <a:ext uri="{FF2B5EF4-FFF2-40B4-BE49-F238E27FC236}">
                <a16:creationId xmlns:a16="http://schemas.microsoft.com/office/drawing/2014/main" id="{8A92A4BE-3653-BC46-7863-0D7A1A17637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1125" y="6323668"/>
            <a:ext cx="885569" cy="497605"/>
          </a:xfrm>
          <a:prstGeom prst="rect">
            <a:avLst/>
          </a:prstGeom>
        </p:spPr>
      </p:pic>
      <p:pic>
        <p:nvPicPr>
          <p:cNvPr id="10" name="Imagem 9" descr="Desenho de rosto de pessoa visto de perto&#10;&#10;O conteúdo gerado por IA pode estar incorreto.">
            <a:extLst>
              <a:ext uri="{FF2B5EF4-FFF2-40B4-BE49-F238E27FC236}">
                <a16:creationId xmlns:a16="http://schemas.microsoft.com/office/drawing/2014/main" id="{715DC749-7032-B16C-CBE8-034EBA05B88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212" y="6328613"/>
            <a:ext cx="426750" cy="487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9920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5537D4-129B-B8BB-9E92-BAB48BB94F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C02858-2EC6-86BC-E26C-22AE21408C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24619"/>
            <a:ext cx="10515600" cy="1325563"/>
          </a:xfrm>
        </p:spPr>
        <p:txBody>
          <a:bodyPr/>
          <a:lstStyle/>
          <a:p>
            <a:r>
              <a:rPr lang="pt-BR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SUMARIO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B82CD9D-01AE-69AC-CF93-9CADA2812E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87146"/>
            <a:ext cx="10515600" cy="3874650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TÍTULO DEL CAPÍTULO 1</a:t>
            </a:r>
          </a:p>
          <a:p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TÍTULO DEL CAPÍTULO 2</a:t>
            </a:r>
          </a:p>
          <a:p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TÍTULO DEL CAPÍTULO 3</a:t>
            </a:r>
          </a:p>
          <a:p>
            <a:pPr lvl="1"/>
            <a:endParaRPr lang="pt-BR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0078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9F2D3D-0A2D-177E-EFBD-CEC62ACFD9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04D3D6-3120-F1C3-69DF-F05A0D561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24619"/>
            <a:ext cx="10515600" cy="1325563"/>
          </a:xfrm>
        </p:spPr>
        <p:txBody>
          <a:bodyPr/>
          <a:lstStyle/>
          <a:p>
            <a:r>
              <a:rPr lang="pt-BR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GENERAL INSTRUCTIONS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B4F2AA8-A34B-B891-E1C4-2221396201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87146"/>
            <a:ext cx="10515600" cy="3874650"/>
          </a:xfrm>
        </p:spPr>
        <p:txBody>
          <a:bodyPr>
            <a:normAutofit lnSpcReduction="10000"/>
          </a:bodyPr>
          <a:lstStyle/>
          <a:p>
            <a:r>
              <a:rPr lang="es-E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Instrucciones: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s-E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Fuente: Times New </a:t>
            </a:r>
            <a:r>
              <a:rPr lang="es-E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Roman</a:t>
            </a:r>
            <a:r>
              <a:rPr lang="es-E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s-E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Figuras y Gráficos con fuentes citadas (Arial);</a:t>
            </a:r>
          </a:p>
          <a:p>
            <a:endParaRPr lang="es-E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E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Sugerencias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s-E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Priorizar los temas sobre los textos;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s-E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Utilizar diagramas interactivos o diagramas de flujo;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s-E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Enriquecer la presentación con imágenes.</a:t>
            </a:r>
          </a:p>
          <a:p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4477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2"/>
          <p:cNvSpPr>
            <a:spLocks noGrp="1"/>
          </p:cNvSpPr>
          <p:nvPr>
            <p:ph type="title"/>
          </p:nvPr>
        </p:nvSpPr>
        <p:spPr>
          <a:xfrm>
            <a:off x="225744" y="158648"/>
            <a:ext cx="10515600" cy="1325563"/>
          </a:xfrm>
        </p:spPr>
        <p:txBody>
          <a:bodyPr rtlCol="0">
            <a:normAutofit/>
          </a:bodyPr>
          <a:lstStyle/>
          <a:p>
            <a:pPr rtl="0"/>
            <a:r>
              <a:rPr lang="pt-BR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REFERENCIAS</a:t>
            </a:r>
            <a:endParaRPr lang="pt-BR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Espaço reservado para conteúdo 13"/>
          <p:cNvSpPr>
            <a:spLocks noGrp="1"/>
          </p:cNvSpPr>
          <p:nvPr>
            <p:ph idx="1"/>
          </p:nvPr>
        </p:nvSpPr>
        <p:spPr>
          <a:xfrm>
            <a:off x="225744" y="1098430"/>
            <a:ext cx="10873208" cy="5257800"/>
          </a:xfrm>
        </p:spPr>
        <p:txBody>
          <a:bodyPr rtlCol="0">
            <a:norm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[1] </a:t>
            </a:r>
            <a:r>
              <a:rPr lang="es-E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ASOCIACIÓN BRASILEÑA DE NORMAS TÉCNICAS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NBR 10520: </a:t>
            </a:r>
            <a:r>
              <a:rPr lang="pt-BR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Información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 </a:t>
            </a:r>
            <a:r>
              <a:rPr lang="pt-BR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documentación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pt-BR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Citaciones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documentos - </a:t>
            </a:r>
            <a:r>
              <a:rPr lang="pt-BR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Presentación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Río de Janeiro, 2002.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[2] AITCIN, Pierre-Claude. Concreto de Alto </a:t>
            </a:r>
            <a:r>
              <a:rPr lang="pt-BR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Desempeño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Tradicional. Geraldo G. Serra. São Paulo: Pini, 2000.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[3] SILVA JUNIOR, P. F. Estudio de </a:t>
            </a:r>
            <a:r>
              <a:rPr lang="pt-BR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estabilidad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dimensional de concretos de alta </a:t>
            </a:r>
            <a:r>
              <a:rPr lang="pt-BR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resistencia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adición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polímero superabsorvente y nanopartículas de sílice. 2017. 345 y </a:t>
            </a:r>
            <a:r>
              <a:rPr lang="pt-BR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siguientes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s-E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Tesis Doctoral en Estructuras y Construcción Civil - Universidad de Brasilia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pt-BR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Brasilia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2017.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[4] Salomão, MC; Bauer, E.; </a:t>
            </a:r>
            <a:r>
              <a:rPr lang="pt-BR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Kazmierczak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C. (2018). </a:t>
            </a:r>
            <a:r>
              <a:rPr lang="pt-BR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Parámetros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secado de </a:t>
            </a:r>
            <a:r>
              <a:rPr lang="pt-BR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argamasas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pt-BR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renderización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Ambiente Construído, 18, 7-19.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[5] Bauer, E.; Milhomem, PM; Aidar, LAG (2018). </a:t>
            </a:r>
            <a:r>
              <a:rPr lang="es-E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Evaluación del grado de daño de grietas en fachadas mediante termografía infrarroja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Journal of Civil Structural Health Monitoring,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8:517–528.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[6] Rêgo, J. H. S.; Nepomuceno, A. A.; Figueiredo, E. P.; </a:t>
            </a:r>
            <a:r>
              <a:rPr lang="pt-BR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Hasparyk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N. P.; Borges, L. D. (2015). </a:t>
            </a:r>
            <a:r>
              <a:rPr lang="es-E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Efecto del tamaño de las partículas de la cáscara de arroz y de las cenizas de desecho de arroz sobre el consumo de Ca(OH)2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pt-BR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Journal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Materials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Civil </a:t>
            </a:r>
            <a:r>
              <a:rPr lang="pt-BR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Engineering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27 (6).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[7] FRAGA, Y.S.B. </a:t>
            </a:r>
            <a:r>
              <a:rPr lang="es-E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Efecto de la </a:t>
            </a:r>
            <a:r>
              <a:rPr lang="es-ES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ultrasonicación</a:t>
            </a:r>
            <a:r>
              <a:rPr lang="es-E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humo de sílice y </a:t>
            </a:r>
            <a:r>
              <a:rPr lang="es-ES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nanosílice</a:t>
            </a:r>
            <a:r>
              <a:rPr lang="es-E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sobre la microestructura de pastas de cemento ternario. Tesis de Maestría Programa de Postgrado en Estructuras y Construcción Civil, Universidad de Brasilia, p. 109. 2019.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[8] </a:t>
            </a:r>
            <a:r>
              <a:rPr lang="pt-BR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Congreso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Construcción Civil. Construção UnB, 2022. Disponível em: &lt;https://www.construcaounb.com.br/&gt;. </a:t>
            </a:r>
            <a:r>
              <a:rPr lang="es-E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Consultado el: 11 de febrero de 2022.</a:t>
            </a:r>
            <a:endParaRPr lang="pt-BR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0196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447</Words>
  <Application>Microsoft Office PowerPoint</Application>
  <PresentationFormat>Widescreen</PresentationFormat>
  <Paragraphs>27</Paragraphs>
  <Slides>4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4</vt:i4>
      </vt:variant>
    </vt:vector>
  </HeadingPairs>
  <TitlesOfParts>
    <vt:vector size="11" baseType="lpstr">
      <vt:lpstr>Aptos</vt:lpstr>
      <vt:lpstr>Arial</vt:lpstr>
      <vt:lpstr>Calibri</vt:lpstr>
      <vt:lpstr>Calibri Light</vt:lpstr>
      <vt:lpstr>Times New Roman</vt:lpstr>
      <vt:lpstr>Wingdings</vt:lpstr>
      <vt:lpstr>Tema do Office</vt:lpstr>
      <vt:lpstr>TÍTULO DEL ARTÍCULO</vt:lpstr>
      <vt:lpstr>SUMARIO</vt:lpstr>
      <vt:lpstr>GENERAL INSTRUCTIONS</vt:lpstr>
      <vt:lpstr>REFERENCIAS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Jessica Siqueira</dc:creator>
  <cp:lastModifiedBy>Wilamy Valadares de Castro</cp:lastModifiedBy>
  <cp:revision>9</cp:revision>
  <dcterms:created xsi:type="dcterms:W3CDTF">2024-12-04T13:58:51Z</dcterms:created>
  <dcterms:modified xsi:type="dcterms:W3CDTF">2025-06-22T16:36:46Z</dcterms:modified>
</cp:coreProperties>
</file>