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8" r:id="rId2"/>
    <p:sldId id="269" r:id="rId3"/>
    <p:sldId id="265" r:id="rId4"/>
    <p:sldId id="273" r:id="rId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FFFFFF"/>
    <a:srgbClr val="254B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32B4A6-157B-496E-A01F-660DFB10E943}" v="27" dt="2025-06-22T16:24:26.5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9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amy Valadares de Castro" userId="cc6c5faea6c4646d" providerId="LiveId" clId="{242D60D5-10C1-48B3-BCBC-5B9E71159074}"/>
    <pc:docChg chg="modSld">
      <pc:chgData name="Wilamy Valadares de Castro" userId="cc6c5faea6c4646d" providerId="LiveId" clId="{242D60D5-10C1-48B3-BCBC-5B9E71159074}" dt="2025-06-22T16:28:31.405" v="39" actId="1037"/>
      <pc:docMkLst>
        <pc:docMk/>
      </pc:docMkLst>
      <pc:sldChg chg="modSp mod">
        <pc:chgData name="Wilamy Valadares de Castro" userId="cc6c5faea6c4646d" providerId="LiveId" clId="{242D60D5-10C1-48B3-BCBC-5B9E71159074}" dt="2025-06-22T16:28:31.405" v="39" actId="1037"/>
        <pc:sldMkLst>
          <pc:docMk/>
          <pc:sldMk cId="3514992091" sldId="268"/>
        </pc:sldMkLst>
        <pc:spChg chg="mod">
          <ac:chgData name="Wilamy Valadares de Castro" userId="cc6c5faea6c4646d" providerId="LiveId" clId="{242D60D5-10C1-48B3-BCBC-5B9E71159074}" dt="2025-06-22T16:28:19.271" v="7" actId="113"/>
          <ac:spMkLst>
            <pc:docMk/>
            <pc:sldMk cId="3514992091" sldId="268"/>
            <ac:spMk id="4" creationId="{B5A86DBD-E158-26A3-841A-D867052F2230}"/>
          </ac:spMkLst>
        </pc:spChg>
        <pc:picChg chg="mod">
          <ac:chgData name="Wilamy Valadares de Castro" userId="cc6c5faea6c4646d" providerId="LiveId" clId="{242D60D5-10C1-48B3-BCBC-5B9E71159074}" dt="2025-06-22T16:28:31.405" v="39" actId="1037"/>
          <ac:picMkLst>
            <pc:docMk/>
            <pc:sldMk cId="3514992091" sldId="268"/>
            <ac:picMk id="5" creationId="{0A2581B2-416F-8E49-D353-893C277C81A3}"/>
          </ac:picMkLst>
        </pc:picChg>
        <pc:picChg chg="mod">
          <ac:chgData name="Wilamy Valadares de Castro" userId="cc6c5faea6c4646d" providerId="LiveId" clId="{242D60D5-10C1-48B3-BCBC-5B9E71159074}" dt="2025-06-22T16:28:31.405" v="39" actId="1037"/>
          <ac:picMkLst>
            <pc:docMk/>
            <pc:sldMk cId="3514992091" sldId="268"/>
            <ac:picMk id="6" creationId="{E4E6871F-F319-E5B2-7912-5337F04AF905}"/>
          </ac:picMkLst>
        </pc:picChg>
        <pc:picChg chg="mod">
          <ac:chgData name="Wilamy Valadares de Castro" userId="cc6c5faea6c4646d" providerId="LiveId" clId="{242D60D5-10C1-48B3-BCBC-5B9E71159074}" dt="2025-06-22T16:28:31.405" v="39" actId="1037"/>
          <ac:picMkLst>
            <pc:docMk/>
            <pc:sldMk cId="3514992091" sldId="268"/>
            <ac:picMk id="7" creationId="{C7B31DB6-5615-8772-E57C-828E76F47C4F}"/>
          </ac:picMkLst>
        </pc:picChg>
        <pc:picChg chg="mod">
          <ac:chgData name="Wilamy Valadares de Castro" userId="cc6c5faea6c4646d" providerId="LiveId" clId="{242D60D5-10C1-48B3-BCBC-5B9E71159074}" dt="2025-06-22T16:28:31.405" v="39" actId="1037"/>
          <ac:picMkLst>
            <pc:docMk/>
            <pc:sldMk cId="3514992091" sldId="268"/>
            <ac:picMk id="8" creationId="{5D796A30-DE7F-9BB7-AB85-47EF6D95F250}"/>
          </ac:picMkLst>
        </pc:picChg>
        <pc:picChg chg="mod">
          <ac:chgData name="Wilamy Valadares de Castro" userId="cc6c5faea6c4646d" providerId="LiveId" clId="{242D60D5-10C1-48B3-BCBC-5B9E71159074}" dt="2025-06-22T16:28:31.405" v="39" actId="1037"/>
          <ac:picMkLst>
            <pc:docMk/>
            <pc:sldMk cId="3514992091" sldId="268"/>
            <ac:picMk id="9" creationId="{8A92A4BE-3653-BC46-7863-0D7A1A176373}"/>
          </ac:picMkLst>
        </pc:picChg>
        <pc:picChg chg="mod">
          <ac:chgData name="Wilamy Valadares de Castro" userId="cc6c5faea6c4646d" providerId="LiveId" clId="{242D60D5-10C1-48B3-BCBC-5B9E71159074}" dt="2025-06-22T16:28:31.405" v="39" actId="1037"/>
          <ac:picMkLst>
            <pc:docMk/>
            <pc:sldMk cId="3514992091" sldId="268"/>
            <ac:picMk id="10" creationId="{715DC749-7032-B16C-CBE8-034EBA05B88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7328E7-363E-4605-BD60-D6ACE4F47C4B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84800-7738-4129-A4AD-5082AD71768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1058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41221E5-7225-48EB-A4EE-420E7BFCF705}" type="slidenum">
              <a:rPr lang="pt-BR" smtClean="0"/>
              <a:pPr rtl="0"/>
              <a:t>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62812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8003E7-AA46-7373-3C5F-FA57CD2223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3B48765-3A9A-E166-5F53-D5DB7993F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F85FA2C-600B-88A3-2C12-3B378EF38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FE84FB4-EA22-1F86-E0D5-DBAF19A9C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41C1BFA-B2A9-9721-FBE7-7FCFE9028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0998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088107-ADFC-F45A-1839-2683BC997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CB41135-4B31-FB8A-F0E0-D796E082FF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ED2A02-98D7-24E8-DC89-D8196CAF3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18A7BE3-34A2-9137-6477-A9CD69A2D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140618-8E2F-FEF1-18E3-C9636777F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4999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4D8BA6E-B5D9-4B6B-043E-C7E3B3EBDF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EAD367F-A3BA-CDFA-8035-33A1641CD6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DC2BA1D-1F4B-1EB0-C806-35DA5EFB9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921DFE0-ACB4-FAB2-FF48-88A9D765B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75D3747-9975-B9E4-A496-82DED6838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6789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99E761-A0C4-B28C-056D-147FA1E65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2F273C3-73B7-D26E-EAD7-18EE92360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817C05E-2971-9F45-DF65-705B22F4E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D3ED49-597C-4CAF-1938-7D8B7D5BC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70DE02D-6D4D-3F31-3BFF-1552D59CA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629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3EF673-D880-3414-E690-C93673E7B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D477DD6-727E-A1F0-461C-71A8E487D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659E5F4-5932-0C09-8D75-8ABF87BD2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4EAA3A-5C35-B978-B928-B59853B36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8914BB6-F5A1-3533-9251-202F8B85A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213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F98400-9E7F-382D-4EA4-A2D547A1A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153C2CE-60FE-F259-CE4C-B95D1F840D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6D92D92-9118-8002-E5F4-E3D092B7FA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891C2A5-0DB6-2470-0155-9E1EBB1A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C90FFAD-10A4-6698-140B-D8539BEBB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F4EEC9C-FC40-1BC5-F7BB-83246B7EB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6868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FC0844-D900-BA7B-DF78-98DE447AA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7E36F9C-DBC1-BBD7-22A8-E56BF6850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E82B1C6-01EE-630B-28B8-D58035E1D6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CFAA3DD-FB79-DDC6-24BC-99BA097414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A37FD34-72B2-B9A1-8C4A-5112C9F5BD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07C9E31-CE37-E240-9220-C2F80B8EE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92087CB-4146-E3E3-1A96-6A67ADAC0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AFE95DF-DA45-8561-266B-06D98F672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6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5D7AD0-BEED-48EB-30BC-9A3DCCCB9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9D22ACC-5252-FADA-BB72-4EF139CDF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DFE1C44-E1EA-1F67-1402-88FE81056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EC149E1-A285-EEB5-F4EF-E64C4B601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8323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2B4C15B-8C5F-F4EC-EC64-62B8BDB88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4903CCF-EC66-5C5C-F767-E199D8E9E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69BFECD-8E5F-2521-A12C-95A459380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0597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B81850-4854-43CE-4EE3-972391D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F04906B-A1CE-CEF5-E603-0A42C314E6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528C4C0-EE8C-5B3C-F4FF-6B8B6A2A0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2DD3279-3203-5AFB-A731-7ADCC7787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136806F-F010-CF54-4C5E-D1BC7F3E3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434AEB7-F82B-4730-9953-CCFCB2AB6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3645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695E44-624F-CDF3-F2BE-F3908C911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0EC8824-C2D7-D6C1-FA9C-555032D690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6B6C372-2D35-E726-D6B1-8627D7A5D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6382197-7DD2-125D-DFA5-1B89DF464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ADB25F0-2131-FBB0-26DD-CCA710345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DF0C3CF-34C1-BB81-A208-C7DF1312E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060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54D87BC-5ECE-86D3-4D96-08D464874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89E9984-BCD4-D69E-D759-DDD7B396A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113E189-9E22-0181-78AA-377E495C82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B49E8D3-8CFC-0459-A0B3-4A8CD44AA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49408C1-F05A-E8E6-F6CE-E299A81EFC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9A7334F0-9E58-0403-A010-72A6979F81F3}"/>
              </a:ext>
            </a:extLst>
          </p:cNvPr>
          <p:cNvSpPr/>
          <p:nvPr userDrawn="1"/>
        </p:nvSpPr>
        <p:spPr>
          <a:xfrm>
            <a:off x="0" y="6176964"/>
            <a:ext cx="12192000" cy="681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5576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D4FE26-D85C-51DE-D778-423ED5930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61C999-0817-D991-048D-C1160C31A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69502"/>
            <a:ext cx="9144000" cy="2387600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ARTICLE TITLE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76648D0-DB36-C13D-A6DD-D6874549D8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53518"/>
            <a:ext cx="9144000" cy="1655762"/>
          </a:xfrm>
        </p:spPr>
        <p:txBody>
          <a:bodyPr>
            <a:normAutofit/>
          </a:bodyPr>
          <a:lstStyle/>
          <a:p>
            <a:pPr lvl="0">
              <a:lnSpc>
                <a:spcPct val="114000"/>
              </a:lnSpc>
              <a:spcBef>
                <a:spcPts val="1200"/>
              </a:spcBef>
              <a:defRPr/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and Last Name Author </a:t>
            </a:r>
            <a:r>
              <a:rPr lang="pt-P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pt-PT" sz="20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pt-P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and Last Name Author</a:t>
            </a:r>
            <a:r>
              <a:rPr lang="pt-P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pt-PT" sz="20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P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and Last Name Author</a:t>
            </a:r>
            <a:r>
              <a:rPr lang="pt-P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pt-PT" sz="20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pt-P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and Last Name Author</a:t>
            </a:r>
            <a:r>
              <a:rPr lang="pt-P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pt-PT" sz="20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lvl="0">
              <a:lnSpc>
                <a:spcPct val="100000"/>
              </a:lnSpc>
              <a:spcBef>
                <a:spcPts val="1800"/>
              </a:spcBef>
              <a:defRPr/>
            </a:pPr>
            <a:r>
              <a:rPr lang="pt-PT" sz="18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pt-PT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Affiliation 1, </a:t>
            </a:r>
            <a:r>
              <a:rPr lang="pt-PT" sz="18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pt-PT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Affiliation 2, </a:t>
            </a:r>
            <a:r>
              <a:rPr lang="pt-PT" sz="18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3,4 </a:t>
            </a:r>
            <a:r>
              <a:rPr lang="pt-PT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Affiliation 3</a:t>
            </a:r>
          </a:p>
          <a:p>
            <a:endParaRPr lang="pt-BR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5A86DBD-E158-26A3-841A-D867052F2230}"/>
              </a:ext>
            </a:extLst>
          </p:cNvPr>
          <p:cNvSpPr txBox="1"/>
          <p:nvPr/>
        </p:nvSpPr>
        <p:spPr>
          <a:xfrm>
            <a:off x="0" y="6380110"/>
            <a:ext cx="6104238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PT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SUPPORT</a:t>
            </a:r>
            <a:r>
              <a:rPr kumimoji="0" lang="pt-PT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pt-BR" sz="1900" dirty="0"/>
          </a:p>
        </p:txBody>
      </p:sp>
      <p:pic>
        <p:nvPicPr>
          <p:cNvPr id="5" name="Imagem 4" descr="Tela de computador com fundo verde">
            <a:extLst>
              <a:ext uri="{FF2B5EF4-FFF2-40B4-BE49-F238E27FC236}">
                <a16:creationId xmlns:a16="http://schemas.microsoft.com/office/drawing/2014/main" id="{0A2581B2-416F-8E49-D353-893C277C81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541" y="6353865"/>
            <a:ext cx="1895718" cy="437211"/>
          </a:xfrm>
          <a:prstGeom prst="rect">
            <a:avLst/>
          </a:prstGeom>
        </p:spPr>
      </p:pic>
      <p:pic>
        <p:nvPicPr>
          <p:cNvPr id="6" name="Imagem 5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E4E6871F-F319-E5B2-7912-5337F04AF9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776" y="6320984"/>
            <a:ext cx="809471" cy="502972"/>
          </a:xfrm>
          <a:prstGeom prst="rect">
            <a:avLst/>
          </a:prstGeom>
        </p:spPr>
      </p:pic>
      <p:pic>
        <p:nvPicPr>
          <p:cNvPr id="7" name="Imagem 6" descr="Ícone&#10;&#10;O conteúdo gerado por IA pode estar incorreto.">
            <a:extLst>
              <a:ext uri="{FF2B5EF4-FFF2-40B4-BE49-F238E27FC236}">
                <a16:creationId xmlns:a16="http://schemas.microsoft.com/office/drawing/2014/main" id="{C7B31DB6-5615-8772-E57C-828E76F47C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764" y="6333543"/>
            <a:ext cx="515579" cy="477854"/>
          </a:xfrm>
          <a:prstGeom prst="rect">
            <a:avLst/>
          </a:prstGeom>
        </p:spPr>
      </p:pic>
      <p:pic>
        <p:nvPicPr>
          <p:cNvPr id="8" name="Imagem 7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5D796A30-DE7F-9BB7-AB85-47EF6D95F2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860" y="6259803"/>
            <a:ext cx="625334" cy="625334"/>
          </a:xfrm>
          <a:prstGeom prst="rect">
            <a:avLst/>
          </a:prstGeom>
        </p:spPr>
      </p:pic>
      <p:pic>
        <p:nvPicPr>
          <p:cNvPr id="9" name="Imagem 8" descr="Uma imagem contendo Texto&#10;&#10;O conteúdo gerado por IA pode estar incorreto.">
            <a:extLst>
              <a:ext uri="{FF2B5EF4-FFF2-40B4-BE49-F238E27FC236}">
                <a16:creationId xmlns:a16="http://schemas.microsoft.com/office/drawing/2014/main" id="{8A92A4BE-3653-BC46-7863-0D7A1A1763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125" y="6323668"/>
            <a:ext cx="885569" cy="497605"/>
          </a:xfrm>
          <a:prstGeom prst="rect">
            <a:avLst/>
          </a:prstGeom>
        </p:spPr>
      </p:pic>
      <p:pic>
        <p:nvPicPr>
          <p:cNvPr id="10" name="Imagem 9" descr="Desenho de rosto de pessoa visto de perto&#10;&#10;O conteúdo gerado por IA pode estar incorreto.">
            <a:extLst>
              <a:ext uri="{FF2B5EF4-FFF2-40B4-BE49-F238E27FC236}">
                <a16:creationId xmlns:a16="http://schemas.microsoft.com/office/drawing/2014/main" id="{715DC749-7032-B16C-CBE8-034EBA05B88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212" y="6328613"/>
            <a:ext cx="426750" cy="48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92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537D4-129B-B8BB-9E92-BAB48BB94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C02858-2EC6-86BC-E26C-22AE21408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4619"/>
            <a:ext cx="10515600" cy="1325563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B82CD9D-01AE-69AC-CF93-9CADA2812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7146"/>
            <a:ext cx="10515600" cy="387465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TITLE OF CHAPTER 1</a:t>
            </a:r>
          </a:p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TITLE OF CHAPTER 2</a:t>
            </a:r>
          </a:p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TITLE OF CHAPTER 3</a:t>
            </a:r>
          </a:p>
          <a:p>
            <a:pPr lvl="1"/>
            <a:endParaRPr lang="pt-BR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078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F2D3D-0A2D-177E-EFBD-CEC62ACFD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04D3D6-3120-F1C3-69DF-F05A0D561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4619"/>
            <a:ext cx="10515600" cy="1325563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GENERAL INSTRUCTIONS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B4F2AA8-A34B-B891-E1C4-222139620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7146"/>
            <a:ext cx="10515600" cy="3874650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Instructions:</a:t>
            </a:r>
          </a:p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Font: Arial;</a:t>
            </a:r>
          </a:p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Figures and Graphs with cited sources (Arial);</a:t>
            </a:r>
          </a:p>
          <a:p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Suggestions</a:t>
            </a:r>
          </a:p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 preference to topics rather than texts;</a:t>
            </a:r>
          </a:p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interactive diagrams or flowcharts;</a:t>
            </a:r>
          </a:p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Enrich the presentation with images.</a:t>
            </a:r>
            <a:endParaRPr lang="pt-BR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477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838200" y="129151"/>
            <a:ext cx="10515600" cy="1325563"/>
          </a:xfrm>
        </p:spPr>
        <p:txBody>
          <a:bodyPr rtlCol="0">
            <a:normAutofit/>
          </a:bodyPr>
          <a:lstStyle/>
          <a:p>
            <a:pPr rtl="0"/>
            <a:r>
              <a:rPr lang="pt-B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  <a:endParaRPr lang="pt-BR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Espaço reservado para conteúdo 13"/>
          <p:cNvSpPr>
            <a:spLocks noGrp="1"/>
          </p:cNvSpPr>
          <p:nvPr>
            <p:ph idx="1"/>
          </p:nvPr>
        </p:nvSpPr>
        <p:spPr>
          <a:xfrm>
            <a:off x="864840" y="1196752"/>
            <a:ext cx="10873208" cy="5257800"/>
          </a:xfrm>
        </p:spPr>
        <p:txBody>
          <a:bodyPr rtlCol="0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 ASSOCIAÇÃO BRASILEIRA DE NORMAS TÉCNICAS. NBR 10520: Informação e documentação - Citações em documentos - Apresentação. Rio de Janeiro, 2002.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[2] AITCIN, Pierre-Claude. Concreto de Alto Desempenho. Trad. Geraldo G. Serra. São Paulo: Pini, 2000.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[3] SILVA JUNIOR, P. F. Estudo da estabilidade dimensional de concretos de alta resistência com adição de polímero superabsorvente e nanopartículas de sílica. 2017. 345 f. Tese de Doutorado em Estruturas e Construção Civil - Universidade de Brasília, Brasília, 2017.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[4] Salomão, M.C.; Bauer, E.;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Kazmierczak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C. (2018). Parâmetros de secagem de argamassas de renderização. Ambiente Construído, 18, 7-19.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[5] Bauer, E.;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Milhomem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P. M.; Aidar, L. A. G. (2018). Avaliação do grau de dano de fissuras em fachadas usando termografia por infravermelho.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Journal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Civil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Structural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Health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Monitoring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8:517–528.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[6] Rêgo, J. H. S.; Nepomuceno, A. A.; Figueiredo, E. P.;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Hasparyk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N. P.; Borges, L. D. (2015). Efeito do tamanho de partícula da cinza residual de casca de arroz e arroz no consumo de Ca(OH)2.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Journal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Materials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Civil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Engineering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27 (6).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[7] FRAGA, Y.S. B. Efeito da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ultrasonicação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sílica ativa e da </a:t>
            </a:r>
            <a:r>
              <a:rPr lang="pt-B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nanossílica</a:t>
            </a: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 microestrutura das pastas ternárias de cimento. Dissertação de Mestrado Programa de Pós-Graduação em Estruturas e Construção Civil, Universidade de Brasília, p. 109. 2019.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[8] Congresso de Construção Civil. Construção UnB, 2022. Disponível em: &lt;https://www.construcaounb.com.br/&gt;. Acesso em: 11 de Fevereiro de 2022</a:t>
            </a:r>
          </a:p>
        </p:txBody>
      </p:sp>
    </p:spTree>
    <p:extLst>
      <p:ext uri="{BB962C8B-B14F-4D97-AF65-F5344CB8AC3E}">
        <p14:creationId xmlns:p14="http://schemas.microsoft.com/office/powerpoint/2010/main" val="220019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444</Words>
  <Application>Microsoft Office PowerPoint</Application>
  <PresentationFormat>Widescreen</PresentationFormat>
  <Paragraphs>27</Paragraphs>
  <Slides>4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10" baseType="lpstr">
      <vt:lpstr>Aptos</vt:lpstr>
      <vt:lpstr>Arial</vt:lpstr>
      <vt:lpstr>Calibri</vt:lpstr>
      <vt:lpstr>Calibri Light</vt:lpstr>
      <vt:lpstr>Times New Roman</vt:lpstr>
      <vt:lpstr>Tema do Office</vt:lpstr>
      <vt:lpstr>ARTICLE TITLE</vt:lpstr>
      <vt:lpstr>SUMMARY</vt:lpstr>
      <vt:lpstr>GENERAL INSTRUCTIONS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Jessica Siqueira</dc:creator>
  <cp:lastModifiedBy>Wilamy Valadares de Castro</cp:lastModifiedBy>
  <cp:revision>8</cp:revision>
  <dcterms:created xsi:type="dcterms:W3CDTF">2024-12-04T13:58:51Z</dcterms:created>
  <dcterms:modified xsi:type="dcterms:W3CDTF">2025-06-22T16:28:37Z</dcterms:modified>
</cp:coreProperties>
</file>