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7" r:id="rId3"/>
    <p:sldId id="274" r:id="rId4"/>
    <p:sldId id="275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9F9C9B-EEFE-4A24-ADE1-69028C023786}" v="10" dt="2025-06-22T16:32:55.8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37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7B9F9C9B-EEFE-4A24-ADE1-69028C023786}"/>
    <pc:docChg chg="undo redo custSel addSld delSld modSld sldOrd">
      <pc:chgData name="Wilamy Valadares de Castro" userId="cc6c5faea6c4646d" providerId="LiveId" clId="{7B9F9C9B-EEFE-4A24-ADE1-69028C023786}" dt="2025-06-22T16:33:46.224" v="69" actId="20577"/>
      <pc:docMkLst>
        <pc:docMk/>
      </pc:docMkLst>
      <pc:sldChg chg="modSp mod">
        <pc:chgData name="Wilamy Valadares de Castro" userId="cc6c5faea6c4646d" providerId="LiveId" clId="{7B9F9C9B-EEFE-4A24-ADE1-69028C023786}" dt="2025-06-22T16:31:22" v="32" actId="20577"/>
        <pc:sldMkLst>
          <pc:docMk/>
          <pc:sldMk cId="1720426387" sldId="267"/>
        </pc:sldMkLst>
        <pc:spChg chg="mod">
          <ac:chgData name="Wilamy Valadares de Castro" userId="cc6c5faea6c4646d" providerId="LiveId" clId="{7B9F9C9B-EEFE-4A24-ADE1-69028C023786}" dt="2025-06-22T16:31:13.661" v="9"/>
          <ac:spMkLst>
            <pc:docMk/>
            <pc:sldMk cId="1720426387" sldId="267"/>
            <ac:spMk id="3" creationId="{FDD2DF2D-3DAC-4184-BBFC-16E6C124F734}"/>
          </ac:spMkLst>
        </pc:spChg>
        <pc:spChg chg="mod">
          <ac:chgData name="Wilamy Valadares de Castro" userId="cc6c5faea6c4646d" providerId="LiveId" clId="{7B9F9C9B-EEFE-4A24-ADE1-69028C023786}" dt="2025-06-22T16:31:22" v="32" actId="20577"/>
          <ac:spMkLst>
            <pc:docMk/>
            <pc:sldMk cId="1720426387" sldId="267"/>
            <ac:spMk id="13" creationId="{00000000-0000-0000-0000-000000000000}"/>
          </ac:spMkLst>
        </pc:spChg>
      </pc:sldChg>
      <pc:sldChg chg="modSp mod">
        <pc:chgData name="Wilamy Valadares de Castro" userId="cc6c5faea6c4646d" providerId="LiveId" clId="{7B9F9C9B-EEFE-4A24-ADE1-69028C023786}" dt="2025-06-22T16:33:46.224" v="69" actId="20577"/>
        <pc:sldMkLst>
          <pc:docMk/>
          <pc:sldMk cId="3514992091" sldId="268"/>
        </pc:sldMkLst>
        <pc:spChg chg="mod">
          <ac:chgData name="Wilamy Valadares de Castro" userId="cc6c5faea6c4646d" providerId="LiveId" clId="{7B9F9C9B-EEFE-4A24-ADE1-69028C023786}" dt="2025-06-22T16:33:46.224" v="69" actId="20577"/>
          <ac:spMkLst>
            <pc:docMk/>
            <pc:sldMk cId="3514992091" sldId="268"/>
            <ac:spMk id="17" creationId="{FF3D6722-6580-9C9E-33D4-80B8E641FD31}"/>
          </ac:spMkLst>
        </pc:spChg>
        <pc:spChg chg="mod">
          <ac:chgData name="Wilamy Valadares de Castro" userId="cc6c5faea6c4646d" providerId="LiveId" clId="{7B9F9C9B-EEFE-4A24-ADE1-69028C023786}" dt="2025-06-22T16:30:30.151" v="3" actId="1076"/>
          <ac:spMkLst>
            <pc:docMk/>
            <pc:sldMk cId="3514992091" sldId="268"/>
            <ac:spMk id="19" creationId="{4586DC75-AF8B-9406-17EA-C452C272910F}"/>
          </ac:spMkLst>
        </pc:spChg>
        <pc:spChg chg="mod">
          <ac:chgData name="Wilamy Valadares de Castro" userId="cc6c5faea6c4646d" providerId="LiveId" clId="{7B9F9C9B-EEFE-4A24-ADE1-69028C023786}" dt="2025-06-22T16:30:48.181" v="8"/>
          <ac:spMkLst>
            <pc:docMk/>
            <pc:sldMk cId="3514992091" sldId="268"/>
            <ac:spMk id="20" creationId="{76095A0A-BB2E-5B81-12D6-37A3BC0AB706}"/>
          </ac:spMkLst>
        </pc:spChg>
      </pc:sldChg>
      <pc:sldChg chg="del">
        <pc:chgData name="Wilamy Valadares de Castro" userId="cc6c5faea6c4646d" providerId="LiveId" clId="{7B9F9C9B-EEFE-4A24-ADE1-69028C023786}" dt="2025-06-22T16:33:01.202" v="50" actId="47"/>
        <pc:sldMkLst>
          <pc:docMk/>
          <pc:sldMk cId="2200196072" sldId="273"/>
        </pc:sldMkLst>
      </pc:sldChg>
      <pc:sldChg chg="addSp delSp modSp mod">
        <pc:chgData name="Wilamy Valadares de Castro" userId="cc6c5faea6c4646d" providerId="LiveId" clId="{7B9F9C9B-EEFE-4A24-ADE1-69028C023786}" dt="2025-06-22T16:32:48.710" v="46"/>
        <pc:sldMkLst>
          <pc:docMk/>
          <pc:sldMk cId="1961721040" sldId="274"/>
        </pc:sldMkLst>
        <pc:spChg chg="del mod">
          <ac:chgData name="Wilamy Valadares de Castro" userId="cc6c5faea6c4646d" providerId="LiveId" clId="{7B9F9C9B-EEFE-4A24-ADE1-69028C023786}" dt="2025-06-22T16:32:05.212" v="38" actId="478"/>
          <ac:spMkLst>
            <pc:docMk/>
            <pc:sldMk cId="1961721040" sldId="274"/>
            <ac:spMk id="3" creationId="{FDD2DF2D-3DAC-4184-BBFC-16E6C124F734}"/>
          </ac:spMkLst>
        </pc:spChg>
        <pc:spChg chg="add del mod">
          <ac:chgData name="Wilamy Valadares de Castro" userId="cc6c5faea6c4646d" providerId="LiveId" clId="{7B9F9C9B-EEFE-4A24-ADE1-69028C023786}" dt="2025-06-22T16:32:09.800" v="41" actId="478"/>
          <ac:spMkLst>
            <pc:docMk/>
            <pc:sldMk cId="1961721040" sldId="274"/>
            <ac:spMk id="4" creationId="{2036F4C1-DB90-FC78-D95D-7184D8DE85FD}"/>
          </ac:spMkLst>
        </pc:spChg>
        <pc:spChg chg="add mod">
          <ac:chgData name="Wilamy Valadares de Castro" userId="cc6c5faea6c4646d" providerId="LiveId" clId="{7B9F9C9B-EEFE-4A24-ADE1-69028C023786}" dt="2025-06-22T16:32:21.293" v="43" actId="2711"/>
          <ac:spMkLst>
            <pc:docMk/>
            <pc:sldMk cId="1961721040" sldId="274"/>
            <ac:spMk id="5" creationId="{790D57BB-58DB-2DB4-0B82-85CB60B01A90}"/>
          </ac:spMkLst>
        </pc:spChg>
        <pc:spChg chg="add mod">
          <ac:chgData name="Wilamy Valadares de Castro" userId="cc6c5faea6c4646d" providerId="LiveId" clId="{7B9F9C9B-EEFE-4A24-ADE1-69028C023786}" dt="2025-06-22T16:32:38.134" v="44"/>
          <ac:spMkLst>
            <pc:docMk/>
            <pc:sldMk cId="1961721040" sldId="274"/>
            <ac:spMk id="6" creationId="{7B0B5C9C-0BDF-9E56-3E91-DCF7D51B88D7}"/>
          </ac:spMkLst>
        </pc:spChg>
        <pc:spChg chg="add mod">
          <ac:chgData name="Wilamy Valadares de Castro" userId="cc6c5faea6c4646d" providerId="LiveId" clId="{7B9F9C9B-EEFE-4A24-ADE1-69028C023786}" dt="2025-06-22T16:32:45.770" v="45"/>
          <ac:spMkLst>
            <pc:docMk/>
            <pc:sldMk cId="1961721040" sldId="274"/>
            <ac:spMk id="7" creationId="{0961B8A6-8C15-6ED1-14EC-0313B54F82BC}"/>
          </ac:spMkLst>
        </pc:spChg>
        <pc:spChg chg="add mod">
          <ac:chgData name="Wilamy Valadares de Castro" userId="cc6c5faea6c4646d" providerId="LiveId" clId="{7B9F9C9B-EEFE-4A24-ADE1-69028C023786}" dt="2025-06-22T16:32:48.710" v="46"/>
          <ac:spMkLst>
            <pc:docMk/>
            <pc:sldMk cId="1961721040" sldId="274"/>
            <ac:spMk id="8" creationId="{C882F1F2-EE90-4133-6010-F549C8306F31}"/>
          </ac:spMkLst>
        </pc:spChg>
        <pc:spChg chg="mod">
          <ac:chgData name="Wilamy Valadares de Castro" userId="cc6c5faea6c4646d" providerId="LiveId" clId="{7B9F9C9B-EEFE-4A24-ADE1-69028C023786}" dt="2025-06-22T16:31:43.913" v="33"/>
          <ac:spMkLst>
            <pc:docMk/>
            <pc:sldMk cId="1961721040" sldId="274"/>
            <ac:spMk id="13" creationId="{00000000-0000-0000-0000-000000000000}"/>
          </ac:spMkLst>
        </pc:spChg>
      </pc:sldChg>
      <pc:sldChg chg="modSp add mod ord">
        <pc:chgData name="Wilamy Valadares de Castro" userId="cc6c5faea6c4646d" providerId="LiveId" clId="{7B9F9C9B-EEFE-4A24-ADE1-69028C023786}" dt="2025-06-22T16:33:35.005" v="64" actId="1076"/>
        <pc:sldMkLst>
          <pc:docMk/>
          <pc:sldMk cId="1929389309" sldId="275"/>
        </pc:sldMkLst>
        <pc:spChg chg="mod">
          <ac:chgData name="Wilamy Valadares de Castro" userId="cc6c5faea6c4646d" providerId="LiveId" clId="{7B9F9C9B-EEFE-4A24-ADE1-69028C023786}" dt="2025-06-22T16:33:35.005" v="64" actId="1076"/>
          <ac:spMkLst>
            <pc:docMk/>
            <pc:sldMk cId="1929389309" sldId="275"/>
            <ac:spMk id="13" creationId="{00000000-0000-0000-0000-000000000000}"/>
          </ac:spMkLst>
        </pc:spChg>
        <pc:spChg chg="mod">
          <ac:chgData name="Wilamy Valadares de Castro" userId="cc6c5faea6c4646d" providerId="LiveId" clId="{7B9F9C9B-EEFE-4A24-ADE1-69028C023786}" dt="2025-06-22T16:33:30.487" v="63" actId="1076"/>
          <ac:spMkLst>
            <pc:docMk/>
            <pc:sldMk cId="1929389309" sldId="275"/>
            <ac:spMk id="1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6A897-891A-416C-B100-39021A2B0C2C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7386B-F400-466F-8E54-9DBE866EA7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0198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17386B-F400-466F-8E54-9DBE866EA7DC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5978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13182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7143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281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AD18E96-2228-DBBF-8DD0-222DCF513ED4}"/>
              </a:ext>
            </a:extLst>
          </p:cNvPr>
          <p:cNvSpPr/>
          <p:nvPr userDrawn="1"/>
        </p:nvSpPr>
        <p:spPr>
          <a:xfrm>
            <a:off x="0" y="6311900"/>
            <a:ext cx="12192000" cy="5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>
            <a:extLst>
              <a:ext uri="{FF2B5EF4-FFF2-40B4-BE49-F238E27FC236}">
                <a16:creationId xmlns:a16="http://schemas.microsoft.com/office/drawing/2014/main" id="{FF3D6722-6580-9C9E-33D4-80B8E641FD31}"/>
              </a:ext>
            </a:extLst>
          </p:cNvPr>
          <p:cNvSpPr txBox="1"/>
          <p:nvPr/>
        </p:nvSpPr>
        <p:spPr>
          <a:xfrm>
            <a:off x="0" y="640515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APOYO</a:t>
            </a:r>
            <a:endParaRPr lang="pt-BR" sz="1900" b="1" dirty="0"/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A697422D-E1D8-A1E5-2C3A-972626E98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29" y="6378905"/>
            <a:ext cx="1895718" cy="437211"/>
          </a:xfrm>
          <a:prstGeom prst="rect">
            <a:avLst/>
          </a:prstGeom>
        </p:spPr>
      </p:pic>
      <p:pic>
        <p:nvPicPr>
          <p:cNvPr id="7" name="Imagem 6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985F082-5A35-B594-678F-4877E05A0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564" y="6346024"/>
            <a:ext cx="809471" cy="502972"/>
          </a:xfrm>
          <a:prstGeom prst="rect">
            <a:avLst/>
          </a:prstGeom>
        </p:spPr>
      </p:pic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75FF1741-517C-FBEA-8323-7445B0DCA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552" y="6358583"/>
            <a:ext cx="515579" cy="477854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23B55889-6B25-FC9F-EB14-8544D74EDB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48" y="6284843"/>
            <a:ext cx="625334" cy="625334"/>
          </a:xfrm>
          <a:prstGeom prst="rect">
            <a:avLst/>
          </a:prstGeom>
        </p:spPr>
      </p:pic>
      <p:pic>
        <p:nvPicPr>
          <p:cNvPr id="13" name="Imagem 12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D328F5D6-DEDF-32B3-4FF7-72456A1D3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13" y="6348708"/>
            <a:ext cx="885569" cy="497605"/>
          </a:xfrm>
          <a:prstGeom prst="rect">
            <a:avLst/>
          </a:prstGeom>
        </p:spPr>
      </p:pic>
      <p:pic>
        <p:nvPicPr>
          <p:cNvPr id="15" name="Imagem 14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881F5271-2130-8709-7C7A-D15544FD58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000" y="6353653"/>
            <a:ext cx="426750" cy="487714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4586DC75-AF8B-9406-17EA-C452C27291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0560" y="748873"/>
            <a:ext cx="9347704" cy="2680127"/>
          </a:xfrm>
        </p:spPr>
        <p:txBody>
          <a:bodyPr rtlCol="0"/>
          <a:lstStyle/>
          <a:p>
            <a:pPr algn="ctr"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TÍTULO DEL ARTÍCULO</a:t>
            </a:r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76095A0A-BB2E-5B81-12D6-37A3BC0AB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6191" y="4149080"/>
            <a:ext cx="7516442" cy="1116085"/>
          </a:xfrm>
        </p:spPr>
        <p:txBody>
          <a:bodyPr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Nombre y apellido del autor 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pt-PT" sz="21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s-E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Nombre y apellido del autor 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PT" sz="21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s-E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Nombre y apellido del autor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r>
              <a:rPr kumimoji="0" lang="pt-PT" sz="21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s-E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Nombre y apellido del autor </a:t>
            </a:r>
            <a:r>
              <a:rPr kumimoji="0" lang="pt-PT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pt-PT" sz="21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Afiliación 1,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Afiliación 2,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3,4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Afiliación 3</a:t>
            </a:r>
          </a:p>
          <a:p>
            <a:pPr rtl="0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SUMARIO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D2DF2D-3DAC-4184-BBFC-16E6C124F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TÍTULO DEL CAPÍTULO 1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TÍTULO DEL CAPÍTULO 2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TÍTULO DEL CAPÍTULO 3</a:t>
            </a:r>
          </a:p>
          <a:p>
            <a:pPr marL="0" indent="0">
              <a:buNone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INSTRUCCIONES GENERALES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790D57BB-58DB-2DB4-0B82-85CB60B01A90}"/>
              </a:ext>
            </a:extLst>
          </p:cNvPr>
          <p:cNvSpPr txBox="1">
            <a:spLocks/>
          </p:cNvSpPr>
          <p:nvPr/>
        </p:nvSpPr>
        <p:spPr>
          <a:xfrm>
            <a:off x="840938" y="1690228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Instrucciones: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Fuente: Times New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Figuras y Gráficos con fuentes citadas (Arial);</a:t>
            </a:r>
          </a:p>
          <a:p>
            <a:endParaRPr lang="es-E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Sugerencias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Priorizar los temas sobre los textos;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Utilizar diagramas interactivos o diagramas de flujo;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Enriquecer la presentación con imágenes.</a:t>
            </a: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2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27420" y="207809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REFERENCIAS</a:t>
            </a:r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127420" y="1157423"/>
            <a:ext cx="10873208" cy="5257800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ASOCIACIÓN BRASILEÑA DE NORMAS TÉCNICAS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NBR 10520: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documentación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Citaciones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documentos -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Presentación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Río de Janeiro, 2002.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AITCIN, Pierre-Claude. Concreto de Alto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Desempeño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Tradicional. Geraldo G. Serra. São Paulo: Pini, 2000.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 SILVA JUNIOR, P. F.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Estudio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estabilidad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dimensional de concretos de alta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resistencia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adición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polímero superabsorvente y nanopartículas de sílice. 2017. 345 y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siguientes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Tesis Doctoral en Estructuras y Construcción Civil - Universidad de Brasilia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Brasilia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2017.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 Salomão, MC; Bauer, E.;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Kazmierczak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C. (2018).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Parámetros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secado de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argamasas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renderización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Ambiente Construído, 18, 7-19.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 Bauer, E.;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Milhomem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PM; Aidar, LAG (2018).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Evaluación del grado de daño de grietas en fachadas mediante termografía infrarroja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Journal of Civil Structural Health Monitoring,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8:517–528.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[6] Rêgo, J. H. S.; Nepomuceno, A. A.; Figueiredo, E. P.;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Hasparyk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N. P.; Borges, L. D. (2015).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 del tamaño de las partículas de la cáscara de arroz y de las cenizas de desecho de arroz sobre el consumo de Ca(OH)2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Civil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27 (6).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[7] FRAGA, Y.S.B.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 de la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ultrasonicación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humo de sílice y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nanosílice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sobre la microestructura de pastas de cemento ternario. Tesis de Maestría Programa de Postgrado en Estructuras y Construcción Civil, Universidad de Brasilia, p. 109. 2019.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[8]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Congreso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Construcción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Civil. Construção UnB, 2022. Disponível em: &lt;https://www.construcaounb.com.br/&gt;.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Consultado el: 11 de febrero de 2022.</a:t>
            </a:r>
            <a:endParaRPr lang="pt-B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38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449</Words>
  <Application>Microsoft Office PowerPoint</Application>
  <PresentationFormat>Widescreen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Times New Roman</vt:lpstr>
      <vt:lpstr>Wingdings</vt:lpstr>
      <vt:lpstr>Tema do Office</vt:lpstr>
      <vt:lpstr>TÍTULO DEL ARTÍCULO</vt:lpstr>
      <vt:lpstr>SUMARIO</vt:lpstr>
      <vt:lpstr>INSTRUCCIONES GENERALES</vt:lpstr>
      <vt:lpstr>REFERENCIAS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6</cp:revision>
  <dcterms:created xsi:type="dcterms:W3CDTF">2024-12-04T13:58:51Z</dcterms:created>
  <dcterms:modified xsi:type="dcterms:W3CDTF">2025-06-22T16:33:50Z</dcterms:modified>
</cp:coreProperties>
</file>